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6" d="100"/>
          <a:sy n="96" d="100"/>
        </p:scale>
        <p:origin x="139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Nhu Toan Nguyen</a:t>
            </a:r>
          </a:p>
          <a:p>
            <a:r>
              <a:rPr lang="en-US" dirty="0">
                <a:solidFill>
                  <a:schemeClr val="bg2"/>
                </a:solidFill>
                <a:latin typeface="Abadi" panose="020B0604020104020204" pitchFamily="34" charset="0"/>
                <a:ea typeface="SF Pro" pitchFamily="2" charset="0"/>
                <a:cs typeface="SF Pro" pitchFamily="2" charset="0"/>
              </a:rPr>
              <a:t>June 19,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000" dirty="0">
                <a:solidFill>
                  <a:schemeClr val="accent1"/>
                </a:solidFill>
              </a:rPr>
              <a:t>https://github.com/tomedison1618/IBM/blob/main/IBM-Data-Science-Capstone-SpaceX-main/Data%20Wrangling.ipynb</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000" dirty="0">
                <a:solidFill>
                  <a:schemeClr val="accent1"/>
                </a:solidFill>
              </a:rPr>
              <a:t>https://github.com/tomedison1618/IBM/blob/main/IBM-Data-Science-Capstone-SpaceX-main/EDA%20with%20Data%20Visualization.ipynb</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1800" dirty="0">
                <a:solidFill>
                  <a:schemeClr val="accent1"/>
                </a:solidFill>
                <a:latin typeface="Abadi"/>
              </a:rPr>
              <a:t>https://github.com/tomedison1618/IBM/blob/main/IBM-Data-Science-Capstone-SpaceX-main/EDA%20with%20SQL.ipynb</a:t>
            </a:r>
            <a:endParaRPr lang="en-US" sz="2200" dirty="0">
              <a:solidFill>
                <a:schemeClr val="accent1"/>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marL="0" indent="0">
              <a:lnSpc>
                <a:spcPct val="100000"/>
              </a:lnSpc>
              <a:spcBef>
                <a:spcPts val="1400"/>
              </a:spcBef>
              <a:buNone/>
            </a:pPr>
            <a:r>
              <a:rPr lang="en-US" sz="2200" dirty="0">
                <a:solidFill>
                  <a:srgbClr val="1C7DDB"/>
                </a:solidFill>
                <a:latin typeface="Abadi" panose="020B0604020104020204" pitchFamily="34" charset="0"/>
              </a:rPr>
              <a:t>https://github.com/tomedison1618/IBM/blob/main/IBM-Data-Science-Capstone-SpaceX-main/Interactive%20Visual%20Analytics%20with%20Folium.ipynb</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1"/>
                </a:solidFill>
                <a:latin typeface="Abadi"/>
              </a:rPr>
              <a:t>https://github.com/tomedison1618/IBM/blob/main/IBM-Data-Science-Capstone-SpaceX-main/Machine%20Learning%20Prediction.ipynb</a:t>
            </a:r>
            <a:endParaRPr lang="en-US" dirty="0">
              <a:solidFill>
                <a:schemeClr val="accent1"/>
              </a:solidFill>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200" dirty="0">
                <a:solidFill>
                  <a:schemeClr val="accent1"/>
                </a:solidFill>
                <a:latin typeface="Abadi" panose="020B0604020104020204" pitchFamily="34" charset="0"/>
              </a:rPr>
              <a:t>https://github.com/tomedison1618/IBM/blob/main/IBM-Data-Science-Capstone-SpaceX-main/Data%20Collection%20API.ipynb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200" dirty="0">
                <a:solidFill>
                  <a:schemeClr val="accent1"/>
                </a:solidFill>
                <a:latin typeface="Abadi" panose="020B0604020104020204" pitchFamily="34" charset="0"/>
              </a:rPr>
              <a:t>https://github.com/tomedison1618/IBM/blob/main/IBM-Data-Science-Capstone-SpaceX-main/Data%20Collection%20with%20Web%20Scraping.ipynb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1325</TotalTime>
  <Words>1816</Words>
  <Application>Microsoft Office PowerPoint</Application>
  <PresentationFormat>Widescreen</PresentationFormat>
  <Paragraphs>210</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Tom Nguyen</cp:lastModifiedBy>
  <cp:revision>199</cp:revision>
  <dcterms:created xsi:type="dcterms:W3CDTF">2021-04-29T18:58:34Z</dcterms:created>
  <dcterms:modified xsi:type="dcterms:W3CDTF">2023-06-19T14:45:02Z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